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6" r:id="rId2"/>
  </p:sldIdLst>
  <p:sldSz cx="6858000" cy="9144000" type="screen4x3"/>
  <p:notesSz cx="6858000" cy="9144000"/>
  <p:defaultTextStyle>
    <a:defPPr>
      <a:defRPr lang="th-TH"/>
    </a:defPPr>
    <a:lvl1pPr marL="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30" d="100"/>
          <a:sy n="130" d="100"/>
        </p:scale>
        <p:origin x="-582" y="192"/>
      </p:cViewPr>
      <p:guideLst>
        <p:guide orient="horz" pos="2880"/>
        <p:guide pos="216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ภาพนิ่ง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171450" y="304800"/>
            <a:ext cx="6521958" cy="804672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158749" y="7138617"/>
            <a:ext cx="6542532" cy="177544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2133600"/>
            <a:ext cx="5829300" cy="2373477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th-TH" smtClean="0"/>
              <a:t>คลิกเพื่อแก้ไขลักษณะชื่อเรื่องต้นแบบ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28700" y="4741334"/>
            <a:ext cx="4800600" cy="1964267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h-TH" smtClean="0"/>
              <a:t>คลิกเพื่อแก้ไขลักษณะชื่อเรื่องรองต้นแบบ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5B34F4-C8E1-4F86-A228-D6AC50583BB4}" type="datetimeFigureOut">
              <a:rPr lang="th-TH" smtClean="0"/>
              <a:t>11/04/65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3155B1-51F1-4860-9DB7-3B6782555934}" type="slidenum">
              <a:rPr lang="th-TH" smtClean="0"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ชื่อเรื่องและข้อความ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5B34F4-C8E1-4F86-A228-D6AC50583BB4}" type="datetimeFigureOut">
              <a:rPr lang="th-TH" smtClean="0"/>
              <a:t>11/04/65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3155B1-51F1-4860-9DB7-3B6782555934}" type="slidenum">
              <a:rPr lang="th-TH" smtClean="0"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ข้อความและชื่อเรื่อง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171450" y="304800"/>
            <a:ext cx="6521958" cy="1901952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5B34F4-C8E1-4F86-A228-D6AC50583BB4}" type="datetimeFigureOut">
              <a:rPr lang="th-TH" smtClean="0"/>
              <a:t>11/04/65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3155B1-51F1-4860-9DB7-3B6782555934}" type="slidenum">
              <a:rPr lang="th-TH" smtClean="0"/>
              <a:t>‹#›</a:t>
            </a:fld>
            <a:endParaRPr lang="th-TH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158749" y="952255"/>
            <a:ext cx="6542532" cy="177544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72050" y="1930401"/>
            <a:ext cx="1543050" cy="5983111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th-TH" smtClean="0"/>
              <a:t>คลิกเพื่อแก้ไขลักษณะชื่อเรื่องต้นแบบ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42900" y="1930400"/>
            <a:ext cx="4514850" cy="5983112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ชื่อเรื่องและเนื้อห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5B34F4-C8E1-4F86-A228-D6AC50583BB4}" type="datetimeFigureOut">
              <a:rPr lang="th-TH" smtClean="0"/>
              <a:t>11/04/65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3155B1-51F1-4860-9DB7-3B6782555934}" type="slidenum">
              <a:rPr lang="th-TH" smtClean="0"/>
              <a:t>‹#›</a:t>
            </a:fld>
            <a:endParaRPr lang="th-TH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ส่วนหัวของ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171450" y="304800"/>
            <a:ext cx="6521958" cy="6315456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4535579" y="5604789"/>
            <a:ext cx="2157322" cy="952035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1964490" y="5433720"/>
            <a:ext cx="4158386" cy="1133517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121546" y="5450083"/>
            <a:ext cx="4100985" cy="1032363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4207117" y="5432233"/>
            <a:ext cx="2481000" cy="868732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158749" y="5411407"/>
            <a:ext cx="6542532" cy="1773165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7524" y="3284747"/>
            <a:ext cx="5829300" cy="2032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th-TH" smtClean="0"/>
              <a:t>คลิกเพื่อแก้ไขลักษณะชื่อเรื่องต้นแบบ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5524" y="1916598"/>
            <a:ext cx="4813301" cy="1253068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5B34F4-C8E1-4F86-A228-D6AC50583BB4}" type="datetimeFigureOut">
              <a:rPr lang="th-TH" smtClean="0"/>
              <a:t>11/04/65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3155B1-51F1-4860-9DB7-3B6782555934}" type="slidenum">
              <a:rPr lang="th-TH" smtClean="0"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เนื้อหา 2 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5B34F4-C8E1-4F86-A228-D6AC50583BB4}" type="datetimeFigureOut">
              <a:rPr lang="th-TH" smtClean="0"/>
              <a:t>11/04/65</a:t>
            </a:fld>
            <a:endParaRPr lang="th-T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3155B1-51F1-4860-9DB7-3B6782555934}" type="slidenum">
              <a:rPr lang="th-TH" smtClean="0"/>
              <a:t>‹#›</a:t>
            </a:fld>
            <a:endParaRPr lang="th-TH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507491" y="3572256"/>
            <a:ext cx="2866644" cy="4596384"/>
          </a:xfrm>
        </p:spPr>
        <p:txBody>
          <a:bodyPr/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3483864" y="3572256"/>
            <a:ext cx="2866644" cy="4596384"/>
          </a:xfrm>
        </p:spPr>
        <p:txBody>
          <a:bodyPr/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การเปรียบเทียบ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h-TH" smtClean="0"/>
              <a:t>คลิกเพื่อแก้ไขลักษณะชื่อเรื่องต้นแบบ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7492" y="3570819"/>
            <a:ext cx="2866644" cy="853016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000" y="4572001"/>
            <a:ext cx="2865041" cy="3596217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86150" y="3570817"/>
            <a:ext cx="2866644" cy="853016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83769" y="4572001"/>
            <a:ext cx="2866644" cy="3596217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5B34F4-C8E1-4F86-A228-D6AC50583BB4}" type="datetimeFigureOut">
              <a:rPr lang="th-TH" smtClean="0"/>
              <a:t>11/04/65</a:t>
            </a:fld>
            <a:endParaRPr lang="th-TH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3155B1-51F1-4860-9DB7-3B6782555934}" type="slidenum">
              <a:rPr lang="th-TH" smtClean="0"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เฉพาะ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5B34F4-C8E1-4F86-A228-D6AC50583BB4}" type="datetimeFigureOut">
              <a:rPr lang="th-TH" smtClean="0"/>
              <a:t>11/04/65</a:t>
            </a:fld>
            <a:endParaRPr lang="th-TH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3155B1-51F1-4860-9DB7-3B6782555934}" type="slidenum">
              <a:rPr lang="th-TH" smtClean="0"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ว่างเปล่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171450" y="304800"/>
            <a:ext cx="6521958" cy="1901952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158749" y="952255"/>
            <a:ext cx="6542532" cy="1773165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5B34F4-C8E1-4F86-A228-D6AC50583BB4}" type="datetimeFigureOut">
              <a:rPr lang="th-TH" smtClean="0"/>
              <a:t>11/04/65</a:t>
            </a:fld>
            <a:endParaRPr lang="th-TH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3155B1-51F1-4860-9DB7-3B6782555934}" type="slidenum">
              <a:rPr lang="th-TH" smtClean="0"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เนื้อหา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171450" y="304800"/>
            <a:ext cx="6521958" cy="1901952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5B34F4-C8E1-4F86-A228-D6AC50583BB4}" type="datetimeFigureOut">
              <a:rPr lang="th-TH" smtClean="0"/>
              <a:t>11/04/65</a:t>
            </a:fld>
            <a:endParaRPr lang="th-T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3155B1-51F1-4860-9DB7-3B6782555934}" type="slidenum">
              <a:rPr lang="th-TH" smtClean="0"/>
              <a:t>‹#›</a:t>
            </a:fld>
            <a:endParaRPr lang="th-TH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4775201"/>
            <a:ext cx="2514600" cy="2540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158749" y="952255"/>
            <a:ext cx="6542532" cy="177544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685800" y="3048000"/>
            <a:ext cx="2514600" cy="1670304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th-TH" smtClean="0"/>
              <a:t>คลิกเพื่อแก้ไขลักษณะชื่อเรื่องต้นแบบ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88972" y="2438400"/>
            <a:ext cx="2928057" cy="508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รูปภาพ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171450" y="304800"/>
            <a:ext cx="6521958" cy="804672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158749" y="7138617"/>
            <a:ext cx="6542532" cy="177544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55617" y="451556"/>
            <a:ext cx="2859484" cy="3239912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th-TH" smtClean="0"/>
              <a:t>คลิกเพื่อแก้ไขลักษณะชื่อเรื่องต้นแบบ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651250" y="3714045"/>
            <a:ext cx="2863850" cy="3228623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5B34F4-C8E1-4F86-A228-D6AC50583BB4}" type="datetimeFigureOut">
              <a:rPr lang="th-TH" smtClean="0"/>
              <a:t>11/04/65</a:t>
            </a:fld>
            <a:endParaRPr lang="th-T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3155B1-51F1-4860-9DB7-3B6782555934}" type="slidenum">
              <a:rPr lang="th-TH" smtClean="0"/>
              <a:t>‹#›</a:t>
            </a:fld>
            <a:endParaRPr lang="th-TH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28650" y="1828800"/>
            <a:ext cx="2674620" cy="390144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th-TH" smtClean="0"/>
              <a:t>คลิกไอคอนเพื่อเพิ่มรูปภาพ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171450" y="304800"/>
            <a:ext cx="6521958" cy="329184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158749" y="2239239"/>
            <a:ext cx="6542532" cy="1773165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42900" y="451104"/>
            <a:ext cx="6172200" cy="167030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872754" y="8333553"/>
            <a:ext cx="2840018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385B34F4-C8E1-4F86-A228-D6AC50583BB4}" type="datetimeFigureOut">
              <a:rPr lang="th-TH" smtClean="0"/>
              <a:t>11/04/65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45229" y="8333553"/>
            <a:ext cx="2840018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993316" y="8333552"/>
            <a:ext cx="87137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6B3155B1-51F1-4860-9DB7-3B6782555934}" type="slidenum">
              <a:rPr lang="th-TH" smtClean="0"/>
              <a:t>‹#›</a:t>
            </a:fld>
            <a:endParaRPr lang="th-TH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4051" y="3567289"/>
            <a:ext cx="5556250" cy="460092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13" Type="http://schemas.openxmlformats.org/officeDocument/2006/relationships/image" Target="../media/image12.jpeg"/><Relationship Id="rId3" Type="http://schemas.microsoft.com/office/2007/relationships/hdphoto" Target="../media/hdphoto1.wdp"/><Relationship Id="rId7" Type="http://schemas.openxmlformats.org/officeDocument/2006/relationships/image" Target="../media/image6.jpeg"/><Relationship Id="rId12" Type="http://schemas.openxmlformats.org/officeDocument/2006/relationships/image" Target="../media/image11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11" Type="http://schemas.openxmlformats.org/officeDocument/2006/relationships/image" Target="../media/image10.jpeg"/><Relationship Id="rId5" Type="http://schemas.openxmlformats.org/officeDocument/2006/relationships/image" Target="../media/image4.jpeg"/><Relationship Id="rId15" Type="http://schemas.openxmlformats.org/officeDocument/2006/relationships/image" Target="../media/image14.jpeg"/><Relationship Id="rId10" Type="http://schemas.openxmlformats.org/officeDocument/2006/relationships/image" Target="../media/image9.jpeg"/><Relationship Id="rId4" Type="http://schemas.openxmlformats.org/officeDocument/2006/relationships/image" Target="../media/image3.jpeg"/><Relationship Id="rId9" Type="http://schemas.openxmlformats.org/officeDocument/2006/relationships/image" Target="../media/image8.jpeg"/><Relationship Id="rId14" Type="http://schemas.openxmlformats.org/officeDocument/2006/relationships/image" Target="../media/image1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ctrTitle"/>
          </p:nvPr>
        </p:nvSpPr>
        <p:spPr>
          <a:xfrm>
            <a:off x="528989" y="1488555"/>
            <a:ext cx="5829300" cy="1303229"/>
          </a:xfrm>
        </p:spPr>
        <p:txBody>
          <a:bodyPr>
            <a:normAutofit/>
          </a:bodyPr>
          <a:lstStyle/>
          <a:p>
            <a:r>
              <a:rPr lang="th-TH" sz="1600" dirty="0">
                <a:solidFill>
                  <a:srgbClr val="7030A0"/>
                </a:solidFill>
                <a:latin typeface="TH SarabunIT๙" pitchFamily="34" charset="-34"/>
                <a:cs typeface="TH SarabunIT๙" pitchFamily="34" charset="-34"/>
              </a:rPr>
              <a:t>วันที่ </a:t>
            </a:r>
            <a:r>
              <a:rPr lang="th-TH" sz="1600" dirty="0" smtClean="0">
                <a:solidFill>
                  <a:srgbClr val="7030A0"/>
                </a:solidFill>
                <a:latin typeface="TH SarabunIT๙" pitchFamily="34" charset="-34"/>
                <a:cs typeface="TH SarabunIT๙" pitchFamily="34" charset="-34"/>
              </a:rPr>
              <a:t>8 เมษายน 2565  นายก</a:t>
            </a:r>
            <a:r>
              <a:rPr lang="th-TH" sz="1600" dirty="0">
                <a:solidFill>
                  <a:srgbClr val="7030A0"/>
                </a:solidFill>
                <a:latin typeface="TH SarabunIT๙" pitchFamily="34" charset="-34"/>
                <a:cs typeface="TH SarabunIT๙" pitchFamily="34" charset="-34"/>
              </a:rPr>
              <a:t>องค์บริหารส่วนตำบลกู่ทอง </a:t>
            </a:r>
            <a:r>
              <a:rPr lang="th-TH" sz="1600" dirty="0" smtClean="0">
                <a:solidFill>
                  <a:srgbClr val="7030A0"/>
                </a:solidFill>
                <a:latin typeface="TH SarabunIT๙" pitchFamily="34" charset="-34"/>
                <a:cs typeface="TH SarabunIT๙" pitchFamily="34" charset="-34"/>
              </a:rPr>
              <a:t>คณะผู้บริหาร และพนักงาน</a:t>
            </a:r>
            <a:r>
              <a:rPr lang="th-TH" sz="1600" dirty="0">
                <a:solidFill>
                  <a:srgbClr val="7030A0"/>
                </a:solidFill>
                <a:latin typeface="TH SarabunIT๙" pitchFamily="34" charset="-34"/>
                <a:cs typeface="TH SarabunIT๙" pitchFamily="34" charset="-34"/>
              </a:rPr>
              <a:t>ส่วน</a:t>
            </a:r>
            <a:r>
              <a:rPr lang="th-TH" sz="1600" dirty="0" smtClean="0">
                <a:solidFill>
                  <a:srgbClr val="7030A0"/>
                </a:solidFill>
                <a:latin typeface="TH SarabunIT๙" pitchFamily="34" charset="-34"/>
                <a:cs typeface="TH SarabunIT๙" pitchFamily="34" charset="-34"/>
              </a:rPr>
              <a:t>ตำบลลงพื้นที่ดำเนินการจัดประชุม</a:t>
            </a:r>
            <a:r>
              <a:rPr lang="th-TH" sz="1600" dirty="0">
                <a:solidFill>
                  <a:srgbClr val="7030A0"/>
                </a:solidFill>
                <a:latin typeface="TH SarabunIT๙" pitchFamily="34" charset="-34"/>
                <a:cs typeface="TH SarabunIT๙" pitchFamily="34" charset="-34"/>
              </a:rPr>
              <a:t>ประชาคมหมู่บ้านเพื่อปรับปรุง</a:t>
            </a:r>
            <a:r>
              <a:rPr lang="th-TH" sz="1600" dirty="0" smtClean="0">
                <a:solidFill>
                  <a:srgbClr val="7030A0"/>
                </a:solidFill>
                <a:latin typeface="TH SarabunIT๙" pitchFamily="34" charset="-34"/>
                <a:cs typeface="TH SarabunIT๙" pitchFamily="34" charset="-34"/>
              </a:rPr>
              <a:t>แผนพัฒนาหมู่บ้านและเสนอโครงการเข้าสู่ที่ประชุมประชาคมท้องถิ่น (ประชาคมระดับตำบล) เพื่อพิจารณาเห็นชอบบรรจุเข้าแผนพัฒนาท้องถิ่น พ.ศ. 2566-2570 </a:t>
            </a:r>
            <a:r>
              <a:rPr lang="th-TH" sz="1600" dirty="0">
                <a:solidFill>
                  <a:srgbClr val="7030A0"/>
                </a:solidFill>
                <a:latin typeface="TH SarabunIT๙" pitchFamily="34" charset="-34"/>
                <a:cs typeface="TH SarabunIT๙" pitchFamily="34" charset="-34"/>
              </a:rPr>
              <a:t>ดำเนินการตามมาตรการป้องกันการแพร่ระบาดโค</a:t>
            </a:r>
            <a:r>
              <a:rPr lang="th-TH" sz="1600" dirty="0" smtClean="0">
                <a:solidFill>
                  <a:srgbClr val="7030A0"/>
                </a:solidFill>
                <a:latin typeface="TH SarabunIT๙" pitchFamily="34" charset="-34"/>
                <a:cs typeface="TH SarabunIT๙" pitchFamily="34" charset="-34"/>
              </a:rPr>
              <a:t>วิด 19  ณ หมู่ที่ 12 และ 19</a:t>
            </a:r>
            <a:endParaRPr lang="th-TH" sz="1600" dirty="0">
              <a:solidFill>
                <a:srgbClr val="7030A0"/>
              </a:solidFill>
              <a:latin typeface="TH SarabunIT๙" pitchFamily="34" charset="-34"/>
              <a:cs typeface="TH SarabunIT๙" pitchFamily="34" charset="-34"/>
            </a:endParaRPr>
          </a:p>
        </p:txBody>
      </p:sp>
      <p:sp>
        <p:nvSpPr>
          <p:cNvPr id="3" name="ชื่อเรื่องรอง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th-TH" dirty="0"/>
          </a:p>
        </p:txBody>
      </p:sp>
      <p:pic>
        <p:nvPicPr>
          <p:cNvPr id="6" name="รูปภาพ 5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0768" y="647464"/>
            <a:ext cx="1095705" cy="10800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675311" y="991643"/>
            <a:ext cx="41764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องค์การบริหารส่วนตำบลกู่ทอง </a:t>
            </a:r>
            <a:endParaRPr lang="th-TH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026" name="Picture 2" descr="C:\Users\416560027\Desktop\ประชาคม 2565\S__2252814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457574" y="-252536"/>
            <a:ext cx="2401083" cy="18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416560027\Desktop\ประชาคม 2565\S__2252817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457574" y="-252536"/>
            <a:ext cx="2401083" cy="18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416560027\Desktop\ประชาคม 2565\S__2252818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457574" y="-252536"/>
            <a:ext cx="2401083" cy="18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Users\416560027\Desktop\ประชาคม 2565\S__2252808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457574" y="-252536"/>
            <a:ext cx="2401083" cy="18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C:\Users\416560027\Desktop\ประชาคม 2565\S__2252817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457574" y="-552450"/>
            <a:ext cx="2401083" cy="18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1" name="Picture 7" descr="C:\Users\416560027\Desktop\ประชาคม 2565\S__2252818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457574" y="-552450"/>
            <a:ext cx="2401083" cy="18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C:\Users\416560027\Desktop\ประชาคม 2565\S__2252808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457574" y="-552450"/>
            <a:ext cx="2401083" cy="18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3" name="Picture 9" descr="C:\Users\416560027\Desktop\ประชาคม 2565\S__2252814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457574" y="-552450"/>
            <a:ext cx="2401083" cy="18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รูปภาพ 7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690" r="3112"/>
          <a:stretch/>
        </p:blipFill>
        <p:spPr>
          <a:xfrm>
            <a:off x="908720" y="2863949"/>
            <a:ext cx="2326363" cy="140957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รูปภาพ 8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523" t="32218" r="1523" b="-1586"/>
          <a:stretch/>
        </p:blipFill>
        <p:spPr>
          <a:xfrm>
            <a:off x="3501008" y="2915816"/>
            <a:ext cx="2769069" cy="1440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รูปภาพ 9"/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211"/>
          <a:stretch/>
        </p:blipFill>
        <p:spPr>
          <a:xfrm>
            <a:off x="862050" y="4355816"/>
            <a:ext cx="2638958" cy="1440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2" name="รูปภาพ 11"/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025"/>
          <a:stretch/>
        </p:blipFill>
        <p:spPr>
          <a:xfrm>
            <a:off x="3789655" y="4310992"/>
            <a:ext cx="2401083" cy="156554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3" name="รูปภาพ 12"/>
          <p:cNvPicPr>
            <a:picLocks noChangeAspect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896" t="25195" r="896" b="2199"/>
          <a:stretch/>
        </p:blipFill>
        <p:spPr>
          <a:xfrm>
            <a:off x="925888" y="5943202"/>
            <a:ext cx="1349391" cy="130686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4" name="รูปภาพ 13"/>
          <p:cNvPicPr>
            <a:picLocks noChangeAspect="1"/>
          </p:cNvPicPr>
          <p:nvPr/>
        </p:nvPicPr>
        <p:blipFill rotWithShape="1"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8713" t="13988" r="9698" b="-17477"/>
          <a:stretch/>
        </p:blipFill>
        <p:spPr>
          <a:xfrm>
            <a:off x="2246018" y="5932664"/>
            <a:ext cx="2377440" cy="186277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5" name="รูปภาพ 14"/>
          <p:cNvPicPr>
            <a:picLocks noChangeAspect="1"/>
          </p:cNvPicPr>
          <p:nvPr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006" b="13698"/>
          <a:stretch/>
        </p:blipFill>
        <p:spPr>
          <a:xfrm>
            <a:off x="4773903" y="6053968"/>
            <a:ext cx="1349391" cy="108533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6" name="รูปภาพ 15"/>
          <p:cNvPicPr>
            <a:picLocks noChangeAspect="1"/>
          </p:cNvPicPr>
          <p:nvPr/>
        </p:nvPicPr>
        <p:blipFill rotWithShape="1"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53" t="11361"/>
          <a:stretch/>
        </p:blipFill>
        <p:spPr>
          <a:xfrm>
            <a:off x="1038316" y="7391034"/>
            <a:ext cx="2212522" cy="159549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7" name="รูปภาพ 16"/>
          <p:cNvPicPr>
            <a:picLocks noChangeAspect="1"/>
          </p:cNvPicPr>
          <p:nvPr/>
        </p:nvPicPr>
        <p:blipFill rotWithShape="1"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414" t="4585" r="6882" b="12591"/>
          <a:stretch/>
        </p:blipFill>
        <p:spPr>
          <a:xfrm>
            <a:off x="3892627" y="7443365"/>
            <a:ext cx="1985830" cy="149083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2439811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รูปคลื่น">
  <a:themeElements>
    <a:clrScheme name="รูปคลื่น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รูปคลื่น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รูปคลื่น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33</TotalTime>
  <Words>73</Words>
  <Application>Microsoft Office PowerPoint</Application>
  <PresentationFormat>นำเสนอทางหน้าจอ (4:3)</PresentationFormat>
  <Paragraphs>2</Paragraphs>
  <Slides>1</Slides>
  <Notes>0</Notes>
  <HiddenSlides>0</HiddenSlides>
  <MMClips>0</MMClips>
  <ScaleCrop>false</ScaleCrop>
  <HeadingPairs>
    <vt:vector size="4" baseType="variant">
      <vt:variant>
        <vt:lpstr>ชุดรูปแบบ</vt:lpstr>
      </vt:variant>
      <vt:variant>
        <vt:i4>1</vt:i4>
      </vt:variant>
      <vt:variant>
        <vt:lpstr>ชื่อเรื่องภาพนิ่ง</vt:lpstr>
      </vt:variant>
      <vt:variant>
        <vt:i4>1</vt:i4>
      </vt:variant>
    </vt:vector>
  </HeadingPairs>
  <TitlesOfParts>
    <vt:vector size="2" baseType="lpstr">
      <vt:lpstr>รูปคลื่น</vt:lpstr>
      <vt:lpstr>วันที่ 8 เมษายน 2565  นายกองค์บริหารส่วนตำบลกู่ทอง คณะผู้บริหาร และพนักงานส่วนตำบลลงพื้นที่ดำเนินการจัดประชุมประชาคมหมู่บ้านเพื่อปรับปรุงแผนพัฒนาหมู่บ้านและเสนอโครงการเข้าสู่ที่ประชุมประชาคมท้องถิ่น (ประชาคมระดับตำบล) เพื่อพิจารณาเห็นชอบบรรจุเข้าแผนพัฒนาท้องถิ่น พ.ศ. 2566-2570 ดำเนินการตามมาตรการป้องกันการแพร่ระบาดโควิด 19  ณ หมู่ที่ 12 และ 19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วันที่ 8/ เมษายน 2565  เวลา 17.00 น.-20.00 น. นายกองค์บริหารส่วนตำบลกู่ทอง  คณะผุปลัดองค์การบริหารส่วนตำบลกู่ทอง นักวิเคราะห์นโยบายและแผน พนักงานส่วนตำบล ออกประชุมประชาคมหมู่บ้านเพื่อปรับปรุงแผนพัฒนาท้องถิ่น พ.ศ.2566-2570 ดำเนินการตามมาตรการป้องกันการแพร่ระบาดโควิด19 หมู่ที่4</dc:title>
  <dc:creator>416560027</dc:creator>
  <cp:lastModifiedBy>416560027</cp:lastModifiedBy>
  <cp:revision>4</cp:revision>
  <dcterms:created xsi:type="dcterms:W3CDTF">2022-04-11T01:57:26Z</dcterms:created>
  <dcterms:modified xsi:type="dcterms:W3CDTF">2022-04-11T02:31:03Z</dcterms:modified>
</cp:coreProperties>
</file>